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www.youtube.com/watch?v=PKB36IJufPo" TargetMode="Externa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descr="Produced in partnership with Hope Walks, this film provides an overview of clubfoot, also known as Congenital Talipes Equinovarus, and how easily and effectively it can be treated. It is intended to be used to raise awareness about clubfoot and its treatment for potential patients, families, the general public and health community.&#10;&#10;This film is available in multiple languages via the Medical Aid Films website: www.medicalaidfilms.org&#10;&#10;-------------&#10;&#10;MEDICAL AID FILMS: We've produced 400+ films in over 30 languages for health worker training and community education. &#10;&#10;Check out our work: www.medicalaidfilms.org/watch-2" id="54" name="Google Shape;54;p13" title="What is clubfoot and how is it treated?  An overview">
            <a:hlinkClick r:id="rId3"/>
          </p:cNvPr>
          <p:cNvPicPr preferRelativeResize="0"/>
          <p:nvPr/>
        </p:nvPicPr>
        <p:blipFill>
          <a:blip r:embed="rId4">
            <a:alphaModFix/>
          </a:blip>
          <a:stretch>
            <a:fillRect/>
          </a:stretch>
        </p:blipFill>
        <p:spPr>
          <a:xfrm>
            <a:off x="0" y="0"/>
            <a:ext cx="9085525" cy="51435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54"/>
                                        </p:tgtEl>
                                        <p:attrNameLst>
                                          <p:attrName>style.visibility</p:attrName>
                                        </p:attrNameLst>
                                      </p:cBhvr>
                                      <p:to>
                                        <p:strVal val="visible"/>
                                      </p:to>
                                    </p:set>
                                    <p:animEffect filter="fade" transition="in">
                                      <p:cBhvr>
                                        <p:cTn dur="1000"/>
                                        <p:tgtEl>
                                          <p:spTgt spid="5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